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57" r:id="rId3"/>
    <p:sldId id="259" r:id="rId4"/>
    <p:sldId id="266" r:id="rId5"/>
    <p:sldId id="263" r:id="rId6"/>
    <p:sldId id="260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3" autoAdjust="0"/>
    <p:restoredTop sz="94574" autoAdjust="0"/>
  </p:normalViewPr>
  <p:slideViewPr>
    <p:cSldViewPr>
      <p:cViewPr>
        <p:scale>
          <a:sx n="73" d="100"/>
          <a:sy n="73" d="100"/>
        </p:scale>
        <p:origin x="-12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4C45B-25FE-4BE0-B5F9-D346D64D8139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0C075-8279-46B6-811D-5B07DE27794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714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0C075-8279-46B6-811D-5B07DE277947}" type="slidenum">
              <a:rPr lang="es-MX" smtClean="0"/>
              <a:pPr/>
              <a:t>2</a:t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MX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375E72-D1C3-4FA9-A5AE-D3B1BB9445BB}" type="datetimeFigureOut">
              <a:rPr lang="es-MX" smtClean="0"/>
              <a:pPr/>
              <a:t>28/03/2018</a:t>
            </a:fld>
            <a:endParaRPr lang="es-MX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MX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26E07D3-D53D-4D90-A41D-18E2299D803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6774" y="0"/>
            <a:ext cx="1237226" cy="695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28690" y="2285992"/>
            <a:ext cx="7772400" cy="1829761"/>
          </a:xfrm>
        </p:spPr>
        <p:txBody>
          <a:bodyPr>
            <a:normAutofit/>
          </a:bodyPr>
          <a:lstStyle/>
          <a:p>
            <a:r>
              <a:rPr lang="es-MX" dirty="0" smtClean="0"/>
              <a:t>Planes de Acción para captar nuevos Clientes</a:t>
            </a:r>
            <a:br>
              <a:rPr lang="es-MX" dirty="0" smtClean="0"/>
            </a:br>
            <a:r>
              <a:rPr lang="es-MX" sz="1800" dirty="0" smtClean="0"/>
              <a:t>Act-103</a:t>
            </a:r>
            <a:endParaRPr lang="es-MX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000496" y="642918"/>
            <a:ext cx="51435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35" y="214290"/>
            <a:ext cx="4084637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6774" y="0"/>
            <a:ext cx="1237226" cy="695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 anchor="t" anchorCtr="0">
            <a:normAutofit/>
          </a:bodyPr>
          <a:lstStyle/>
          <a:p>
            <a:pPr algn="l"/>
            <a:r>
              <a:rPr lang="es-MX" dirty="0" smtClean="0"/>
              <a:t>Acción…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42910" y="3000372"/>
            <a:ext cx="7772400" cy="1199704"/>
          </a:xfrm>
        </p:spPr>
        <p:txBody>
          <a:bodyPr>
            <a:noAutofit/>
          </a:bodyPr>
          <a:lstStyle/>
          <a:p>
            <a:r>
              <a:rPr lang="es-MX" sz="2400" dirty="0" smtClean="0"/>
              <a:t>Definir planes, estrategias y actividades encaminadas a la generación de nuevos clientes asegurando el cumplimiento de sus objetivos buscando incrementar la rentabilidad del negocio en base a causas documentadas</a:t>
            </a:r>
            <a:endParaRPr lang="es-MX" sz="2400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000496" y="642918"/>
            <a:ext cx="51435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735" y="214290"/>
            <a:ext cx="4084637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6774" y="0"/>
            <a:ext cx="1237226" cy="695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000364" y="214290"/>
            <a:ext cx="5229316" cy="1086264"/>
          </a:xfrm>
        </p:spPr>
        <p:txBody>
          <a:bodyPr>
            <a:noAutofit/>
          </a:bodyPr>
          <a:lstStyle/>
          <a:p>
            <a:pPr algn="ctr"/>
            <a:r>
              <a:rPr lang="es-MX" sz="2400" u="sng" dirty="0" smtClean="0"/>
              <a:t>Plan de Negocios </a:t>
            </a:r>
            <a:endParaRPr lang="es-MX" sz="2400" u="sng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000496" y="642918"/>
            <a:ext cx="51435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35" y="214290"/>
            <a:ext cx="4084637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2 Subtítulo"/>
          <p:cNvSpPr txBox="1">
            <a:spLocks/>
          </p:cNvSpPr>
          <p:nvPr/>
        </p:nvSpPr>
        <p:spPr>
          <a:xfrm>
            <a:off x="345596" y="1000108"/>
            <a:ext cx="8358246" cy="1086264"/>
          </a:xfrm>
          <a:prstGeom prst="rect">
            <a:avLst/>
          </a:prstGeom>
        </p:spPr>
        <p:txBody>
          <a:bodyPr vert="horz" lIns="45720" rIns="45720">
            <a:noAutofit/>
          </a:bodyPr>
          <a:lstStyle/>
          <a:p>
            <a:pPr marL="0" marR="64008" lvl="0" indent="0" algn="just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q"/>
              <a:tabLst/>
              <a:defRPr/>
            </a:pPr>
            <a:r>
              <a:rPr lang="es-MX" sz="2400" dirty="0" smtClean="0"/>
              <a:t> Identificación de Clientes Potenciales a partir del Barrido de zonas potenciales. </a:t>
            </a:r>
          </a:p>
          <a:p>
            <a:pPr marL="0" marR="64008" lvl="0" indent="0" algn="just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q"/>
              <a:tabLst/>
              <a:defRPr/>
            </a:pPr>
            <a:r>
              <a:rPr lang="es-MX" sz="2400" dirty="0" smtClean="0"/>
              <a:t> Campaña de posicionamiento de marca LTH Impulso</a:t>
            </a:r>
          </a:p>
          <a:p>
            <a:pPr marL="0" marR="64008" lvl="0" indent="0" algn="just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lang="es-MX" sz="2400" dirty="0" smtClean="0"/>
              <a:t> a detallistas, activaciones y comercialización</a:t>
            </a:r>
          </a:p>
          <a:p>
            <a:pPr marL="0" marR="64008" lvl="0" indent="0" algn="just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lang="es-MX" sz="2400" dirty="0" smtClean="0"/>
              <a:t>Encuestas sobre satisfacción del producto y del seguimiento brindado.</a:t>
            </a:r>
          </a:p>
          <a:p>
            <a:pPr marR="64008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" pitchFamily="2" charset="2"/>
              <a:buChar char="q"/>
            </a:pPr>
            <a:r>
              <a:rPr lang="es-MX" sz="2400" dirty="0" smtClean="0"/>
              <a:t>Programa de Capacitación y Mantenimiento Continua</a:t>
            </a:r>
            <a:r>
              <a:rPr lang="es-MX" sz="2400" dirty="0" smtClean="0">
                <a:solidFill>
                  <a:schemeClr val="bg1"/>
                </a:solidFill>
              </a:rPr>
              <a:t> para el manejo </a:t>
            </a:r>
            <a:r>
              <a:rPr lang="es-MX" sz="2400" dirty="0" smtClean="0"/>
              <a:t>de nuestros productos.</a:t>
            </a:r>
          </a:p>
          <a:p>
            <a:pPr marL="0" marR="64008" lvl="0" indent="0" algn="just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q"/>
              <a:tabLst/>
              <a:defRPr/>
            </a:pPr>
            <a:r>
              <a:rPr lang="es-MX" sz="2400" dirty="0" smtClean="0"/>
              <a:t> Apoyos  especiales por compras frecuentes, servicios adicionales o exclusivos.</a:t>
            </a:r>
          </a:p>
          <a:p>
            <a:pPr marL="0" marR="64008" lvl="0" indent="0" algn="just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" pitchFamily="2" charset="2"/>
              <a:buChar char="q"/>
              <a:tabLst/>
              <a:defRPr/>
            </a:pPr>
            <a:endParaRPr kumimoji="0" lang="es-MX" sz="24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6774" y="0"/>
            <a:ext cx="1237226" cy="695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2 Subtítulo"/>
          <p:cNvSpPr txBox="1">
            <a:spLocks/>
          </p:cNvSpPr>
          <p:nvPr/>
        </p:nvSpPr>
        <p:spPr>
          <a:xfrm>
            <a:off x="3000364" y="214290"/>
            <a:ext cx="5229316" cy="1086264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s-MX" sz="2400" u="sng" dirty="0" smtClean="0"/>
              <a:t>Diagrama </a:t>
            </a:r>
            <a:endParaRPr lang="es-MX" sz="2400" u="sng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35" y="214290"/>
            <a:ext cx="4084637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6 Conector recto"/>
          <p:cNvCxnSpPr/>
          <p:nvPr/>
        </p:nvCxnSpPr>
        <p:spPr>
          <a:xfrm>
            <a:off x="4000496" y="642918"/>
            <a:ext cx="51435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844824"/>
            <a:ext cx="89725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92" y="1124744"/>
            <a:ext cx="14763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72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115616" y="62068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Identificación de </a:t>
            </a:r>
            <a:r>
              <a:rPr lang="es-MX" dirty="0"/>
              <a:t>C</a:t>
            </a:r>
            <a:r>
              <a:rPr lang="es-MX" dirty="0" smtClean="0"/>
              <a:t>lientes Potenciales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67069"/>
            <a:ext cx="4680520" cy="501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56389"/>
            <a:ext cx="3911015" cy="52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2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6774" y="0"/>
            <a:ext cx="1237226" cy="695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486088" y="214290"/>
            <a:ext cx="5229316" cy="1086264"/>
          </a:xfrm>
        </p:spPr>
        <p:txBody>
          <a:bodyPr>
            <a:noAutofit/>
          </a:bodyPr>
          <a:lstStyle/>
          <a:p>
            <a:pPr algn="ctr"/>
            <a:r>
              <a:rPr lang="es-MX" sz="2400" b="1" u="sng" dirty="0" smtClean="0"/>
              <a:t>Programas de Atracción</a:t>
            </a:r>
            <a:endParaRPr lang="es-MX" sz="2400" b="1" u="sng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000496" y="642918"/>
            <a:ext cx="51435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35" y="214290"/>
            <a:ext cx="4084637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Título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7772400" cy="785818"/>
          </a:xfrm>
        </p:spPr>
        <p:txBody>
          <a:bodyPr>
            <a:noAutofit/>
          </a:bodyPr>
          <a:lstStyle/>
          <a:p>
            <a:pPr algn="l"/>
            <a:r>
              <a:rPr lang="es-MX" sz="2400" dirty="0" smtClean="0">
                <a:solidFill>
                  <a:schemeClr val="tx1"/>
                </a:solidFill>
              </a:rPr>
              <a:t>Programa de Incentivos  Evidencia</a:t>
            </a:r>
            <a:r>
              <a:rPr lang="es-MX" sz="3600" dirty="0" smtClean="0">
                <a:solidFill>
                  <a:schemeClr val="tx1"/>
                </a:solidFill>
              </a:rPr>
              <a:t/>
            </a:r>
            <a:br>
              <a:rPr lang="es-MX" sz="3600" dirty="0" smtClean="0">
                <a:solidFill>
                  <a:schemeClr val="tx1"/>
                </a:solidFill>
              </a:rPr>
            </a:br>
            <a:endParaRPr lang="es-MX" sz="3600" dirty="0">
              <a:solidFill>
                <a:schemeClr val="tx1"/>
              </a:solidFill>
            </a:endParaRPr>
          </a:p>
        </p:txBody>
      </p:sp>
      <p:sp>
        <p:nvSpPr>
          <p:cNvPr id="16" name="6 Título"/>
          <p:cNvSpPr txBox="1">
            <a:spLocks/>
          </p:cNvSpPr>
          <p:nvPr/>
        </p:nvSpPr>
        <p:spPr>
          <a:xfrm>
            <a:off x="357158" y="4071942"/>
            <a:ext cx="7772400" cy="785818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62597"/>
            <a:ext cx="3884655" cy="461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24" y="1757039"/>
            <a:ext cx="3756563" cy="462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6774" y="0"/>
            <a:ext cx="1237226" cy="695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486088" y="214290"/>
            <a:ext cx="5229316" cy="1086264"/>
          </a:xfrm>
        </p:spPr>
        <p:txBody>
          <a:bodyPr>
            <a:noAutofit/>
          </a:bodyPr>
          <a:lstStyle/>
          <a:p>
            <a:pPr algn="ctr"/>
            <a:r>
              <a:rPr lang="es-MX" sz="2400" b="1" u="sng" dirty="0" smtClean="0"/>
              <a:t>Evidencia </a:t>
            </a:r>
          </a:p>
          <a:p>
            <a:pPr algn="ctr"/>
            <a:r>
              <a:rPr lang="es-MX" sz="2400" b="1" u="sng" dirty="0" smtClean="0"/>
              <a:t>Cambio de Imagen</a:t>
            </a:r>
            <a:endParaRPr lang="es-MX" sz="2400" b="1" u="sng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000496" y="642918"/>
            <a:ext cx="51435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35" y="214290"/>
            <a:ext cx="4084637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2 Subtítulo"/>
          <p:cNvSpPr txBox="1">
            <a:spLocks/>
          </p:cNvSpPr>
          <p:nvPr/>
        </p:nvSpPr>
        <p:spPr>
          <a:xfrm>
            <a:off x="0" y="1000108"/>
            <a:ext cx="5229316" cy="1086264"/>
          </a:xfrm>
          <a:prstGeom prst="rect">
            <a:avLst/>
          </a:prstGeom>
        </p:spPr>
        <p:txBody>
          <a:bodyPr vert="horz" lIns="45720" rIns="45720">
            <a:noAutofit/>
          </a:bodyPr>
          <a:lstStyle/>
          <a:p>
            <a:pPr marL="0" marR="64008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s-MX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Antes</a:t>
            </a:r>
            <a:endParaRPr kumimoji="0" lang="es-MX" sz="2400" b="1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2 Subtítulo"/>
          <p:cNvSpPr txBox="1">
            <a:spLocks/>
          </p:cNvSpPr>
          <p:nvPr/>
        </p:nvSpPr>
        <p:spPr>
          <a:xfrm>
            <a:off x="4128809" y="1340768"/>
            <a:ext cx="5229316" cy="1086264"/>
          </a:xfrm>
          <a:prstGeom prst="rect">
            <a:avLst/>
          </a:prstGeom>
        </p:spPr>
        <p:txBody>
          <a:bodyPr vert="horz" lIns="45720" rIns="45720">
            <a:noAutofit/>
          </a:bodyPr>
          <a:lstStyle/>
          <a:p>
            <a:pPr marL="0" marR="64008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s-MX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Después</a:t>
            </a:r>
            <a:endParaRPr kumimoji="0" lang="es-MX" sz="2400" b="1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Mostrando image (1)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28" name="AutoShape 4" descr="Mostrando image (1)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30" name="AutoShape 6" descr="Mostrando image (1)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86371"/>
            <a:ext cx="3846693" cy="24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394" y="2105776"/>
            <a:ext cx="4351078" cy="401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2" y="773997"/>
            <a:ext cx="2232248" cy="334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115616" y="23277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Actividades para Impulso de Marca</a:t>
            </a:r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773997"/>
            <a:ext cx="2160240" cy="334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73996"/>
            <a:ext cx="2376264" cy="334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2" y="4216464"/>
            <a:ext cx="3804382" cy="246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16464"/>
            <a:ext cx="3528392" cy="246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4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899592" y="332656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Apoyos y Platicas Comerciales</a:t>
            </a:r>
            <a:endParaRPr lang="es-MX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95089"/>
            <a:ext cx="4176464" cy="2600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795089"/>
            <a:ext cx="4125808" cy="264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73015"/>
            <a:ext cx="4125808" cy="2952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92" y="3584101"/>
            <a:ext cx="4204917" cy="294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38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375</TotalTime>
  <Words>133</Words>
  <Application>Microsoft Office PowerPoint</Application>
  <PresentationFormat>Presentación en pantalla (4:3)</PresentationFormat>
  <Paragraphs>21</Paragraphs>
  <Slides>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Concurrencia</vt:lpstr>
      <vt:lpstr>Planes de Acción para captar nuevos Clientes Act-103</vt:lpstr>
      <vt:lpstr>Acción…</vt:lpstr>
      <vt:lpstr>Presentación de PowerPoint</vt:lpstr>
      <vt:lpstr>Presentación de PowerPoint</vt:lpstr>
      <vt:lpstr>Presentación de PowerPoint</vt:lpstr>
      <vt:lpstr>Programa de Incentivos  Evidencia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Planes de Acción para captar nuevos Clientes Act-145</dc:title>
  <dc:creator>MAYRITA TAPIA</dc:creator>
  <cp:lastModifiedBy>FERNANDO SANDOVAL</cp:lastModifiedBy>
  <cp:revision>37</cp:revision>
  <dcterms:created xsi:type="dcterms:W3CDTF">2015-04-27T19:13:14Z</dcterms:created>
  <dcterms:modified xsi:type="dcterms:W3CDTF">2018-03-28T18:03:39Z</dcterms:modified>
</cp:coreProperties>
</file>